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5" r:id="rId6"/>
    <p:sldId id="259" r:id="rId7"/>
    <p:sldId id="264" r:id="rId8"/>
    <p:sldId id="260" r:id="rId9"/>
    <p:sldId id="261" r:id="rId10"/>
    <p:sldId id="262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67EA4-59AF-4C0B-9BD4-E19582B97693}" type="datetimeFigureOut">
              <a:rPr lang="en-US"/>
              <a:pPr>
                <a:defRPr/>
              </a:pPr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4ED21-0C8F-4CBA-85D7-152E8CC207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ABD0A-F571-42E4-9FFD-111E6BB758D2}" type="datetimeFigureOut">
              <a:rPr lang="en-US"/>
              <a:pPr>
                <a:defRPr/>
              </a:pPr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4035-D985-4C30-8151-04FA81E02B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19C47-CF68-4A4D-9585-00D4E15E8096}" type="datetimeFigureOut">
              <a:rPr lang="en-US"/>
              <a:pPr>
                <a:defRPr/>
              </a:pPr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2AE5E-EDAE-4094-980D-9689D3F40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FC72F-E1B4-48E4-A2DF-1C6605386852}" type="datetimeFigureOut">
              <a:rPr lang="en-US"/>
              <a:pPr>
                <a:defRPr/>
              </a:pPr>
              <a:t>8/23/2012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31FFE-3CFA-4DB9-9E22-70A1071A5E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1D970-B8E6-4FA2-A829-3D93A1CADE77}" type="datetimeFigureOut">
              <a:rPr lang="en-US"/>
              <a:pPr>
                <a:defRPr/>
              </a:pPr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A9EEB-39FE-4C27-93E8-92488F2D3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35E4F-F2EE-4A47-838F-5E8FCF1CB1DE}" type="datetimeFigureOut">
              <a:rPr lang="en-US"/>
              <a:pPr>
                <a:defRPr/>
              </a:pPr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4BEA9-90A3-4106-88B3-5BBFFA408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31C48-BD63-4F23-804B-60A22601B979}" type="datetimeFigureOut">
              <a:rPr lang="en-US"/>
              <a:pPr>
                <a:defRPr/>
              </a:pPr>
              <a:t>8/23/2012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2C2E0-4D9E-42A1-A7D2-284D2085A9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97DB7-D26A-4E12-973B-66AFA00A4BB6}" type="datetimeFigureOut">
              <a:rPr lang="en-US"/>
              <a:pPr>
                <a:defRPr/>
              </a:pPr>
              <a:t>8/23/2012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15E00-1096-4A61-A58D-40E9C6385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81A4F-7F85-40F4-9867-FDC12E1EA60B}" type="datetimeFigureOut">
              <a:rPr lang="en-US"/>
              <a:pPr>
                <a:defRPr/>
              </a:pPr>
              <a:t>8/23/2012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DCC86-BD28-4CC5-BDB7-3FEB27A4B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9DE4A-291C-4898-BCEA-6F0A90E29E10}" type="datetimeFigureOut">
              <a:rPr lang="en-US"/>
              <a:pPr>
                <a:defRPr/>
              </a:pPr>
              <a:t>8/23/2012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5C0F0-A236-470A-99CB-7B71C1D39F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09A24-F680-4AC0-8B6F-DB962BDADE16}" type="datetimeFigureOut">
              <a:rPr lang="en-US"/>
              <a:pPr>
                <a:defRPr/>
              </a:pPr>
              <a:t>8/23/2012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8CEBA-9693-4440-B1F1-88BD2DB228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F7C79-FD4A-40DF-8F2C-7DD0F6C2725C}" type="datetimeFigureOut">
              <a:rPr lang="en-US"/>
              <a:pPr>
                <a:defRPr/>
              </a:pPr>
              <a:t>8/23/2012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CA98B-C4EF-4633-8869-DA8302EE8E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6621C3-A40E-4B43-8B34-ECF4CC6C4FCD}" type="datetimeFigureOut">
              <a:rPr lang="en-US"/>
              <a:pPr>
                <a:defRPr/>
              </a:pPr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8E683C7-6912-4F0A-AC7E-2387B4AD59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ransition advTm="30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newsfeed.time.com/2012/08/15/pull-my-finger-scenes-from-the-german-finger-wrestling-championships/" TargetMode="External"/><Relationship Id="rId2" Type="http://schemas.openxmlformats.org/officeDocument/2006/relationships/hyperlink" Target="http://www.spiegel.de/international/europe/no-laughing-matter-finger-pulling-championships-in-the-alps-a-561007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thelocal.de/sport/20120813-44323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spiegel.de/fotostrecke/photo-gallery-the-battle-of-the-fingers-fotostrecke-32769-3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German Finger Pulling Championship</a:t>
            </a:r>
            <a:br>
              <a:rPr lang="en-US" dirty="0" smtClean="0"/>
            </a:br>
            <a:r>
              <a:rPr lang="en-US" dirty="0" smtClean="0"/>
              <a:t>Media, Communication, and Leisure: Games and Recreation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898989"/>
                </a:solidFill>
              </a:rPr>
              <a:t>By: Gabrielle Falco</a:t>
            </a:r>
          </a:p>
          <a:p>
            <a:pPr eaLnBrk="1" hangingPunct="1"/>
            <a:r>
              <a:rPr lang="en-US" smtClean="0">
                <a:solidFill>
                  <a:srgbClr val="898989"/>
                </a:solidFill>
              </a:rPr>
              <a:t>Pd. 1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609600" y="609600"/>
            <a:ext cx="746760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No Laughing Matter: Finger Pulling Championships in the Alps</a:t>
            </a:r>
          </a:p>
          <a:p>
            <a:r>
              <a:rPr lang="en-US" sz="2400">
                <a:latin typeface="Calibri" pitchFamily="34" charset="0"/>
                <a:hlinkClick r:id="rId2"/>
              </a:rPr>
              <a:t>http://www.spiegel.de/international/europe/no-laughing-matter-finger-pulling-championships-in-the-alps-a-561007.html</a:t>
            </a:r>
            <a:endParaRPr lang="en-US" sz="2400">
              <a:latin typeface="Calibri" pitchFamily="34" charset="0"/>
            </a:endParaRPr>
          </a:p>
          <a:p>
            <a:endParaRPr lang="en-US" sz="2400">
              <a:latin typeface="Calibri" pitchFamily="34" charset="0"/>
            </a:endParaRPr>
          </a:p>
          <a:p>
            <a:r>
              <a:rPr lang="en-US" sz="2400">
                <a:latin typeface="Calibri" pitchFamily="34" charset="0"/>
              </a:rPr>
              <a:t>Pull My Finger: Scenes from the German Finger-Wrestling Championships</a:t>
            </a:r>
          </a:p>
          <a:p>
            <a:r>
              <a:rPr lang="en-US" sz="2400">
                <a:latin typeface="Calibri" pitchFamily="34" charset="0"/>
                <a:hlinkClick r:id="rId3"/>
              </a:rPr>
              <a:t>http://newsfeed.time.com/2012/08/15/pull-my-finger-scenes-from-the-german-finger-wrestling-championships/</a:t>
            </a:r>
            <a:endParaRPr lang="en-US" sz="2400">
              <a:latin typeface="Calibri" pitchFamily="34" charset="0"/>
            </a:endParaRPr>
          </a:p>
          <a:p>
            <a:endParaRPr lang="en-US" sz="2400">
              <a:latin typeface="Calibri" pitchFamily="34" charset="0"/>
            </a:endParaRPr>
          </a:p>
          <a:p>
            <a:r>
              <a:rPr lang="en-US" sz="2400">
                <a:latin typeface="Calibri" pitchFamily="34" charset="0"/>
              </a:rPr>
              <a:t>Bavarian Machos Gather for Finger-Pulling Fest</a:t>
            </a:r>
          </a:p>
          <a:p>
            <a:r>
              <a:rPr lang="en-US" sz="2400">
                <a:latin typeface="Calibri" pitchFamily="34" charset="0"/>
                <a:hlinkClick r:id="rId4"/>
              </a:rPr>
              <a:t>http://www.thelocal.de/sport/20120813-44323.html</a:t>
            </a:r>
            <a:endParaRPr lang="en-US" sz="2400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9" descr="media_games_fingerpulling-picture_falco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0"/>
            <a:ext cx="8534400" cy="6399213"/>
          </a:xfrm>
        </p:spPr>
      </p:pic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990600" y="621665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/>
            </a:r>
            <a:br>
              <a:rPr lang="en-US" sz="1200">
                <a:latin typeface="Calibri" pitchFamily="34" charset="0"/>
              </a:rPr>
            </a:br>
            <a:r>
              <a:rPr lang="en-US" sz="1200">
                <a:latin typeface="Calibri" pitchFamily="34" charset="0"/>
              </a:rPr>
              <a:t>http://www.thelocal.de/sport/20120813-44323.html</a:t>
            </a:r>
          </a:p>
        </p:txBody>
      </p:sp>
    </p:spTree>
  </p:cSld>
  <p:clrMapOvr>
    <a:masterClrMapping/>
  </p:clrMapOvr>
  <p:transition advTm="18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3"/>
          <p:cNvSpPr txBox="1">
            <a:spLocks noChangeArrowheads="1"/>
          </p:cNvSpPr>
          <p:nvPr/>
        </p:nvSpPr>
        <p:spPr bwMode="auto">
          <a:xfrm>
            <a:off x="457200" y="685800"/>
            <a:ext cx="81534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On Sunday August, 12</a:t>
            </a:r>
            <a:r>
              <a:rPr lang="en-US" sz="2400" baseline="30000">
                <a:latin typeface="Calibri" pitchFamily="34" charset="0"/>
              </a:rPr>
              <a:t>th</a:t>
            </a:r>
            <a:r>
              <a:rPr lang="en-US" sz="2400">
                <a:latin typeface="Calibri" pitchFamily="34" charset="0"/>
              </a:rPr>
              <a:t> 150 men took part in the annual Alpine finger wrestling</a:t>
            </a:r>
            <a:r>
              <a:rPr lang="en-US" sz="2400" b="1">
                <a:latin typeface="Calibri" pitchFamily="34" charset="0"/>
              </a:rPr>
              <a:t> </a:t>
            </a:r>
            <a:r>
              <a:rPr lang="en-US" sz="2400">
                <a:latin typeface="Calibri" pitchFamily="34" charset="0"/>
              </a:rPr>
              <a:t>championship in the southern German town of Lenggries.</a:t>
            </a:r>
          </a:p>
          <a:p>
            <a:pPr>
              <a:buFont typeface="Arial" charset="0"/>
              <a:buChar char="•"/>
            </a:pPr>
            <a:endParaRPr lang="en-US" sz="24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Most of the competitors sported traditional Bavarian lederhosen.</a:t>
            </a:r>
          </a:p>
          <a:p>
            <a:pPr>
              <a:buFont typeface="Arial" charset="0"/>
              <a:buChar char="•"/>
            </a:pPr>
            <a:endParaRPr lang="en-US" sz="24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These competitions have guidelines governing the size of the tables to the circumference of the leather bands.</a:t>
            </a:r>
          </a:p>
          <a:p>
            <a:pPr>
              <a:buFont typeface="Arial" charset="0"/>
              <a:buChar char="•"/>
            </a:pPr>
            <a:endParaRPr lang="en-US" sz="24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They also have specified weight classes.</a:t>
            </a:r>
          </a:p>
          <a:p>
            <a:pPr>
              <a:buFont typeface="Arial" charset="0"/>
              <a:buChar char="•"/>
            </a:pPr>
            <a:endParaRPr lang="en-US" sz="24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Another strict rule is that women are not allowed to compete. </a:t>
            </a:r>
          </a:p>
          <a:p>
            <a:pPr>
              <a:buFont typeface="Arial" charset="0"/>
              <a:buChar char="•"/>
            </a:pPr>
            <a:endParaRPr lang="en-US" sz="2400">
              <a:latin typeface="Calibri" pitchFamily="34" charset="0"/>
            </a:endParaRP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Grp="1"/>
          </p:cNvSpPr>
          <p:nvPr>
            <p:ph type="title"/>
          </p:nvPr>
        </p:nvSpPr>
        <p:spPr>
          <a:xfrm>
            <a:off x="457200" y="5562600"/>
            <a:ext cx="8229600" cy="1143000"/>
          </a:xfrm>
        </p:spPr>
        <p:txBody>
          <a:bodyPr/>
          <a:lstStyle/>
          <a:p>
            <a:pPr eaLnBrk="1" hangingPunct="1"/>
            <a:r>
              <a:rPr lang="en-US" sz="2400" smtClean="0"/>
              <a:t/>
            </a:r>
            <a:br>
              <a:rPr lang="en-US" sz="2400" smtClean="0"/>
            </a:br>
            <a:r>
              <a:rPr lang="en-US" sz="1200" smtClean="0"/>
              <a:t>http://www.thelocal.de/sport/20120813-44323.html</a:t>
            </a:r>
          </a:p>
        </p:txBody>
      </p:sp>
      <p:sp>
        <p:nvSpPr>
          <p:cNvPr id="16386" name="Rectangle 5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52596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6387" name="Picture 7" descr="2003 Finger Pullling Championships Photo: DP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447800"/>
            <a:ext cx="6858000" cy="451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914400" y="381000"/>
            <a:ext cx="7543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latin typeface="Calibri" pitchFamily="34" charset="0"/>
              </a:rPr>
              <a:t>Men wearing lederhosen, participating in the finger pulling competition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381000" y="579438"/>
            <a:ext cx="8534400" cy="657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It is said that, in the old days, finger pulling was a method used to settle disputes.</a:t>
            </a:r>
          </a:p>
          <a:p>
            <a:pPr>
              <a:buFont typeface="Arial" charset="0"/>
              <a:buChar char="•"/>
            </a:pPr>
            <a:endParaRPr lang="en-US" sz="24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Today it has the standing of a national sport in the Alpine region of southern Germany and neighboring Austria.</a:t>
            </a:r>
          </a:p>
          <a:p>
            <a:pPr>
              <a:buFont typeface="Arial" charset="0"/>
              <a:buChar char="•"/>
            </a:pPr>
            <a:endParaRPr lang="en-US" sz="24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It is known as </a:t>
            </a:r>
            <a:r>
              <a:rPr lang="en-US" sz="2400" i="1">
                <a:latin typeface="Calibri" pitchFamily="34" charset="0"/>
              </a:rPr>
              <a:t>Fingerhakeln</a:t>
            </a:r>
            <a:r>
              <a:rPr lang="en-US" sz="2400">
                <a:latin typeface="Calibri" pitchFamily="34" charset="0"/>
              </a:rPr>
              <a:t> -- "finger wrestling”.</a:t>
            </a:r>
          </a:p>
          <a:p>
            <a:pPr>
              <a:buFont typeface="Arial" charset="0"/>
              <a:buChar char="•"/>
            </a:pPr>
            <a:endParaRPr lang="en-US" sz="24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It is taken very seriously. So seriously that a lot of the competitors prepare their fingers with hard training regimes. </a:t>
            </a:r>
          </a:p>
          <a:p>
            <a:pPr>
              <a:buFont typeface="Arial" charset="0"/>
              <a:buChar char="•"/>
            </a:pPr>
            <a:endParaRPr lang="en-US" sz="24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Some of the wrestlers crush tennis balls with their hands. Others will do pull-ups with only one finger from each hand. Some have even been known to make their digits lift weights of up to 50 kilograms.</a:t>
            </a:r>
          </a:p>
          <a:p>
            <a:pPr>
              <a:buFont typeface="Arial" charset="0"/>
              <a:buChar char="•"/>
            </a:pPr>
            <a:endParaRPr lang="en-US" sz="2400" b="1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n-US" sz="2400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Here, two of the sports' competitors are locked in a finger pulling training session.</a:t>
            </a:r>
            <a:r>
              <a:rPr lang="en-US" sz="4000" smtClean="0"/>
              <a:t> </a:t>
            </a:r>
          </a:p>
        </p:txBody>
      </p:sp>
      <p:sp>
        <p:nvSpPr>
          <p:cNvPr id="18434" name="Rectangle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8435" name="Picture 7" descr="Punishing training regime: Before a major competition some finger wrestlers...">
            <a:hlinkClick r:id="rId2" tooltip="Photo Gallery: The Battle of the Fingers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600200"/>
            <a:ext cx="7315200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11"/>
          <p:cNvSpPr txBox="1">
            <a:spLocks noChangeArrowheads="1"/>
          </p:cNvSpPr>
          <p:nvPr/>
        </p:nvSpPr>
        <p:spPr bwMode="auto">
          <a:xfrm>
            <a:off x="1219200" y="6324600"/>
            <a:ext cx="6934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http://www.spiegel.de/fotostrecke/photo-gallery-the-battle-of-the-fingers-fotostrecke-32769-2.html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3"/>
          <p:cNvSpPr txBox="1">
            <a:spLocks noChangeArrowheads="1"/>
          </p:cNvSpPr>
          <p:nvPr/>
        </p:nvSpPr>
        <p:spPr bwMode="auto">
          <a:xfrm>
            <a:off x="457200" y="762000"/>
            <a:ext cx="8229600" cy="547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During the competition, each man sits across a table from each other.</a:t>
            </a:r>
          </a:p>
          <a:p>
            <a:pPr>
              <a:buFontTx/>
              <a:buChar char="•"/>
            </a:pPr>
            <a:endParaRPr lang="en-US" sz="2400">
              <a:latin typeface="Calibri" pitchFamily="34" charset="0"/>
              <a:ea typeface="Calibri" pitchFamily="34" charset="0"/>
              <a:cs typeface="Arial" charset="0"/>
            </a:endParaRPr>
          </a:p>
          <a:p>
            <a:pPr eaLnBrk="0" hangingPunct="0">
              <a:buFontTx/>
              <a:buChar char="•"/>
            </a:pPr>
            <a:r>
              <a:rPr lang="en-US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They put their strongest finger (most choose their middle finger) in a leather ring. </a:t>
            </a:r>
          </a:p>
          <a:p>
            <a:pPr eaLnBrk="0" hangingPunct="0">
              <a:buFontTx/>
              <a:buChar char="•"/>
            </a:pPr>
            <a:endParaRPr lang="en-US" sz="2400">
              <a:latin typeface="Calibri" pitchFamily="34" charset="0"/>
              <a:cs typeface="Arial" charset="0"/>
            </a:endParaRPr>
          </a:p>
          <a:p>
            <a:pPr eaLnBrk="0" hangingPunct="0">
              <a:buFontTx/>
              <a:buChar char="•"/>
            </a:pPr>
            <a:r>
              <a:rPr lang="en-US" sz="2400">
                <a:solidFill>
                  <a:srgbClr val="000000"/>
                </a:solidFill>
                <a:latin typeface="Calibri" pitchFamily="34" charset="0"/>
              </a:rPr>
              <a:t>Then they pull. You win by yanking your opponent across the designated line twice, similar to tug-of-war.</a:t>
            </a:r>
          </a:p>
          <a:p>
            <a:pPr eaLnBrk="0" hangingPunct="0">
              <a:buFontTx/>
              <a:buChar char="•"/>
            </a:pPr>
            <a:endParaRPr lang="en-US" sz="2400">
              <a:latin typeface="Calibri" pitchFamily="34" charset="0"/>
              <a:cs typeface="Arial" charset="0"/>
            </a:endParaRPr>
          </a:p>
          <a:p>
            <a:pPr eaLnBrk="0" hangingPunct="0">
              <a:buFontTx/>
              <a:buChar char="•"/>
            </a:pPr>
            <a:r>
              <a:rPr lang="en-US" sz="2400">
                <a:solidFill>
                  <a:srgbClr val="000000"/>
                </a:solidFill>
                <a:latin typeface="Calibri" pitchFamily="34" charset="0"/>
              </a:rPr>
              <a:t>Pain tolerance is important. Bloody fingers and stretched ligaments are common.</a:t>
            </a:r>
          </a:p>
          <a:p>
            <a:pPr eaLnBrk="0" hangingPunct="0">
              <a:buFontTx/>
              <a:buChar char="•"/>
            </a:pPr>
            <a:endParaRPr lang="en-US" sz="2400">
              <a:latin typeface="Calibri" pitchFamily="34" charset="0"/>
              <a:cs typeface="Arial" charset="0"/>
            </a:endParaRPr>
          </a:p>
          <a:p>
            <a:pPr eaLnBrk="0" hangingPunct="0">
              <a:buFontTx/>
              <a:buChar char="•"/>
            </a:pPr>
            <a:r>
              <a:rPr lang="en-US" sz="2400">
                <a:solidFill>
                  <a:srgbClr val="000000"/>
                </a:solidFill>
                <a:latin typeface="Calibri" pitchFamily="34" charset="0"/>
              </a:rPr>
              <a:t>In the end, the team from Ammergau, in the Bavarian Alps, took home the title.</a:t>
            </a:r>
            <a:endParaRPr lang="en-US" sz="2400">
              <a:latin typeface="Calibri" pitchFamily="34" charset="0"/>
              <a:cs typeface="Arial" charset="0"/>
            </a:endParaRPr>
          </a:p>
          <a:p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400" smtClean="0"/>
              <a:t>This picture shows the table the two men compete on.</a:t>
            </a:r>
          </a:p>
        </p:txBody>
      </p:sp>
      <p:pic>
        <p:nvPicPr>
          <p:cNvPr id="20482" name="Picture 13" descr="finger pulling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600200"/>
            <a:ext cx="8229600" cy="4140200"/>
          </a:xfrm>
        </p:spPr>
      </p:pic>
      <p:sp>
        <p:nvSpPr>
          <p:cNvPr id="20483" name="Text Box 14"/>
          <p:cNvSpPr txBox="1">
            <a:spLocks noChangeArrowheads="1"/>
          </p:cNvSpPr>
          <p:nvPr/>
        </p:nvSpPr>
        <p:spPr bwMode="auto">
          <a:xfrm>
            <a:off x="1066800" y="5943600"/>
            <a:ext cx="7086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http://now.msn.com/the-annual-alpine-finger-wrestling-championship-was-held-in-germany-on-sunday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609600" y="533400"/>
            <a:ext cx="82296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2400">
                <a:latin typeface="Calibri" pitchFamily="34" charset="0"/>
              </a:rPr>
              <a:t>Which finger do most men prefer to use?</a:t>
            </a:r>
          </a:p>
          <a:p>
            <a:pPr marL="342900" indent="-342900">
              <a:buFontTx/>
              <a:buAutoNum type="alphaLcParenR"/>
            </a:pPr>
            <a:r>
              <a:rPr lang="en-US" sz="2400">
                <a:latin typeface="Calibri" pitchFamily="34" charset="0"/>
              </a:rPr>
              <a:t>Pinky finger</a:t>
            </a:r>
          </a:p>
          <a:p>
            <a:pPr marL="342900" indent="-342900">
              <a:buFontTx/>
              <a:buAutoNum type="alphaLcParenR"/>
            </a:pPr>
            <a:r>
              <a:rPr lang="en-US" sz="2400">
                <a:latin typeface="Calibri" pitchFamily="34" charset="0"/>
              </a:rPr>
              <a:t>Middle finger</a:t>
            </a:r>
          </a:p>
          <a:p>
            <a:pPr marL="342900" indent="-342900">
              <a:buFontTx/>
              <a:buAutoNum type="alphaLcParenR"/>
            </a:pPr>
            <a:r>
              <a:rPr lang="en-US" sz="2400">
                <a:latin typeface="Calibri" pitchFamily="34" charset="0"/>
              </a:rPr>
              <a:t>Ring finger</a:t>
            </a:r>
          </a:p>
          <a:p>
            <a:pPr marL="342900" indent="-342900"/>
            <a:endParaRPr lang="en-US" sz="2400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2400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2400">
              <a:latin typeface="Calibri" pitchFamily="34" charset="0"/>
            </a:endParaRPr>
          </a:p>
          <a:p>
            <a:pPr marL="342900" indent="-342900"/>
            <a:r>
              <a:rPr lang="en-US" sz="2400">
                <a:latin typeface="Calibri" pitchFamily="34" charset="0"/>
              </a:rPr>
              <a:t>2.How many men took part in this years competition? </a:t>
            </a:r>
          </a:p>
          <a:p>
            <a:pPr marL="342900" indent="-342900"/>
            <a:r>
              <a:rPr lang="en-US" sz="2400">
                <a:latin typeface="Calibri" pitchFamily="34" charset="0"/>
              </a:rPr>
              <a:t>a)150</a:t>
            </a:r>
          </a:p>
          <a:p>
            <a:pPr marL="342900" indent="-342900"/>
            <a:r>
              <a:rPr lang="en-US" sz="2400">
                <a:latin typeface="Calibri" pitchFamily="34" charset="0"/>
              </a:rPr>
              <a:t>b)100</a:t>
            </a:r>
          </a:p>
          <a:p>
            <a:pPr marL="342900" indent="-342900"/>
            <a:r>
              <a:rPr lang="en-US" sz="2400">
                <a:latin typeface="Calibri" pitchFamily="34" charset="0"/>
              </a:rPr>
              <a:t>c)200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762000" y="533400"/>
            <a:ext cx="75438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2400">
                <a:latin typeface="Calibri" pitchFamily="34" charset="0"/>
              </a:rPr>
              <a:t>b) Their middle finger</a:t>
            </a:r>
          </a:p>
          <a:p>
            <a:pPr marL="342900" indent="-342900">
              <a:buFontTx/>
              <a:buAutoNum type="arabicPeriod"/>
            </a:pPr>
            <a:endParaRPr lang="en-US" sz="2400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2400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2400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2400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2400">
              <a:latin typeface="Calibri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2400">
              <a:latin typeface="Calibri" pitchFamily="34" charset="0"/>
            </a:endParaRPr>
          </a:p>
          <a:p>
            <a:pPr marL="342900" indent="-342900"/>
            <a:r>
              <a:rPr lang="en-US" sz="2400">
                <a:latin typeface="Calibri" pitchFamily="34" charset="0"/>
              </a:rPr>
              <a:t>2. a) 150 men 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354</Words>
  <Application>Microsoft Office PowerPoint</Application>
  <PresentationFormat>On-screen Show (4:3)</PresentationFormat>
  <Paragraphs>65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Office Theme</vt:lpstr>
      <vt:lpstr>German Finger Pulling Championship Media, Communication, and Leisure: Games and Recreation  </vt:lpstr>
      <vt:lpstr>Slide 2</vt:lpstr>
      <vt:lpstr> http://www.thelocal.de/sport/20120813-44323.html</vt:lpstr>
      <vt:lpstr>Slide 4</vt:lpstr>
      <vt:lpstr>Here, two of the sports' competitors are locked in a finger pulling training session. </vt:lpstr>
      <vt:lpstr>Slide 6</vt:lpstr>
      <vt:lpstr>This picture shows the table the two men compete on.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 Finger Pulling Championship Media, Communication, and Leisure: Games and Recreation</dc:title>
  <dc:creator>Gabrielle Marie Falco</dc:creator>
  <cp:lastModifiedBy>SCSadmin</cp:lastModifiedBy>
  <cp:revision>9</cp:revision>
  <dcterms:created xsi:type="dcterms:W3CDTF">2012-08-19T17:16:48Z</dcterms:created>
  <dcterms:modified xsi:type="dcterms:W3CDTF">2012-08-23T11:16:39Z</dcterms:modified>
</cp:coreProperties>
</file>